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384" r:id="rId2"/>
    <p:sldId id="257" r:id="rId3"/>
    <p:sldId id="476" r:id="rId4"/>
    <p:sldId id="488" r:id="rId5"/>
    <p:sldId id="494" r:id="rId6"/>
    <p:sldId id="496" r:id="rId7"/>
    <p:sldId id="480" r:id="rId8"/>
    <p:sldId id="495" r:id="rId9"/>
    <p:sldId id="497" r:id="rId10"/>
    <p:sldId id="487" r:id="rId11"/>
    <p:sldId id="498" r:id="rId12"/>
    <p:sldId id="499" r:id="rId13"/>
    <p:sldId id="500" r:id="rId14"/>
    <p:sldId id="489" r:id="rId15"/>
  </p:sldIdLst>
  <p:sldSz cx="12192000" cy="6858000"/>
  <p:notesSz cx="6858000" cy="9144000"/>
  <p:embeddedFontLst>
    <p:embeddedFont>
      <p:font typeface="나눔고딕코딩" panose="020B0600000101010101" charset="-127"/>
      <p:regular r:id="rId17"/>
      <p:bold r:id="rId18"/>
    </p:embeddedFont>
    <p:embeddedFont>
      <p:font typeface="Bahnschrift SemiCondensed" panose="020B0502040204020203" pitchFamily="34" charset="0"/>
      <p:regular r:id="rId19"/>
      <p:bold r:id="rId20"/>
    </p:embeddedFont>
    <p:embeddedFont>
      <p:font typeface="Noto Sans" panose="020B0502040504020204" pitchFamily="34" charset="0"/>
      <p:regular r:id="rId21"/>
      <p:bold r:id="rId22"/>
      <p:italic r:id="rId23"/>
      <p:boldItalic r:id="rId24"/>
    </p:embeddedFont>
    <p:embeddedFont>
      <p:font typeface="나눔스퀘어" panose="020B0600000101010101" pitchFamily="50" charset="-127"/>
      <p:regular r:id="rId25"/>
    </p:embeddedFont>
    <p:embeddedFont>
      <p:font typeface="나눔스퀘어 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세훈" initials="정세" lastIdx="1" clrIdx="0">
    <p:extLst>
      <p:ext uri="{19B8F6BF-5375-455C-9EA6-DF929625EA0E}">
        <p15:presenceInfo xmlns:p15="http://schemas.microsoft.com/office/powerpoint/2012/main" userId="9bd0c4eb6d1b25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F6FE"/>
    <a:srgbClr val="DEF9FE"/>
    <a:srgbClr val="A6F0FC"/>
    <a:srgbClr val="F8D7FB"/>
    <a:srgbClr val="FFCCFF"/>
    <a:srgbClr val="F6D2FA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A38852-3542-7648-A615-28D1C5768F24}" v="5" dt="2023-05-16T05:55:16.0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01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56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수환" userId="becb8b53-2564-4258-9e02-ed97590e3630" providerId="ADAL" clId="{5FA38852-3542-7648-A615-28D1C5768F24}"/>
    <pc:docChg chg="undo custSel addSld modSld">
      <pc:chgData name="김수환" userId="becb8b53-2564-4258-9e02-ed97590e3630" providerId="ADAL" clId="{5FA38852-3542-7648-A615-28D1C5768F24}" dt="2023-05-16T05:55:23.272" v="59" actId="1076"/>
      <pc:docMkLst>
        <pc:docMk/>
      </pc:docMkLst>
      <pc:sldChg chg="addSp modSp mod">
        <pc:chgData name="김수환" userId="becb8b53-2564-4258-9e02-ed97590e3630" providerId="ADAL" clId="{5FA38852-3542-7648-A615-28D1C5768F24}" dt="2023-05-16T05:55:23.272" v="59" actId="1076"/>
        <pc:sldMkLst>
          <pc:docMk/>
          <pc:sldMk cId="612123976" sldId="476"/>
        </pc:sldMkLst>
        <pc:picChg chg="add mod">
          <ac:chgData name="김수환" userId="becb8b53-2564-4258-9e02-ed97590e3630" providerId="ADAL" clId="{5FA38852-3542-7648-A615-28D1C5768F24}" dt="2023-05-16T05:55:23.272" v="59" actId="1076"/>
          <ac:picMkLst>
            <pc:docMk/>
            <pc:sldMk cId="612123976" sldId="476"/>
            <ac:picMk id="3" creationId="{C370FD42-2584-EAF2-196A-608BE2EF8D0D}"/>
          </ac:picMkLst>
        </pc:picChg>
      </pc:sldChg>
      <pc:sldChg chg="modSp mod">
        <pc:chgData name="김수환" userId="becb8b53-2564-4258-9e02-ed97590e3630" providerId="ADAL" clId="{5FA38852-3542-7648-A615-28D1C5768F24}" dt="2023-05-16T05:35:10.915" v="54" actId="20577"/>
        <pc:sldMkLst>
          <pc:docMk/>
          <pc:sldMk cId="23666791" sldId="484"/>
        </pc:sldMkLst>
        <pc:spChg chg="mod">
          <ac:chgData name="김수환" userId="becb8b53-2564-4258-9e02-ed97590e3630" providerId="ADAL" clId="{5FA38852-3542-7648-A615-28D1C5768F24}" dt="2023-05-16T05:35:10.915" v="54" actId="20577"/>
          <ac:spMkLst>
            <pc:docMk/>
            <pc:sldMk cId="23666791" sldId="484"/>
            <ac:spMk id="10" creationId="{B36A405F-AF3B-FD4D-EE35-9908671357B5}"/>
          </ac:spMkLst>
        </pc:spChg>
      </pc:sldChg>
      <pc:sldChg chg="addSp delSp mod">
        <pc:chgData name="김수환" userId="becb8b53-2564-4258-9e02-ed97590e3630" providerId="ADAL" clId="{5FA38852-3542-7648-A615-28D1C5768F24}" dt="2023-05-16T05:25:49.901" v="4" actId="478"/>
        <pc:sldMkLst>
          <pc:docMk/>
          <pc:sldMk cId="887025223" sldId="486"/>
        </pc:sldMkLst>
        <pc:picChg chg="add del">
          <ac:chgData name="김수환" userId="becb8b53-2564-4258-9e02-ed97590e3630" providerId="ADAL" clId="{5FA38852-3542-7648-A615-28D1C5768F24}" dt="2023-05-16T05:25:49.901" v="4" actId="478"/>
          <ac:picMkLst>
            <pc:docMk/>
            <pc:sldMk cId="887025223" sldId="486"/>
            <ac:picMk id="2" creationId="{5853A54F-8A2C-5124-B52B-9C8EF54D3917}"/>
          </ac:picMkLst>
        </pc:picChg>
        <pc:picChg chg="add del">
          <ac:chgData name="김수환" userId="becb8b53-2564-4258-9e02-ed97590e3630" providerId="ADAL" clId="{5FA38852-3542-7648-A615-28D1C5768F24}" dt="2023-05-16T05:25:49.149" v="3" actId="478"/>
          <ac:picMkLst>
            <pc:docMk/>
            <pc:sldMk cId="887025223" sldId="486"/>
            <ac:picMk id="7" creationId="{9B085360-7DF8-66DF-ED7C-F54D44034039}"/>
          </ac:picMkLst>
        </pc:picChg>
      </pc:sldChg>
      <pc:sldChg chg="addSp delSp modSp add mod">
        <pc:chgData name="김수환" userId="becb8b53-2564-4258-9e02-ed97590e3630" providerId="ADAL" clId="{5FA38852-3542-7648-A615-28D1C5768F24}" dt="2023-05-16T05:32:55.908" v="51" actId="1076"/>
        <pc:sldMkLst>
          <pc:docMk/>
          <pc:sldMk cId="942184982" sldId="487"/>
        </pc:sldMkLst>
        <pc:spChg chg="add mod">
          <ac:chgData name="김수환" userId="becb8b53-2564-4258-9e02-ed97590e3630" providerId="ADAL" clId="{5FA38852-3542-7648-A615-28D1C5768F24}" dt="2023-05-16T05:26:40.944" v="46" actId="1076"/>
          <ac:spMkLst>
            <pc:docMk/>
            <pc:sldMk cId="942184982" sldId="487"/>
            <ac:spMk id="3" creationId="{39436293-71F7-B5F2-16C7-EFC71C70E9DD}"/>
          </ac:spMkLst>
        </pc:spChg>
        <pc:picChg chg="mod">
          <ac:chgData name="김수환" userId="becb8b53-2564-4258-9e02-ed97590e3630" providerId="ADAL" clId="{5FA38852-3542-7648-A615-28D1C5768F24}" dt="2023-05-16T05:25:54.978" v="6" actId="1076"/>
          <ac:picMkLst>
            <pc:docMk/>
            <pc:sldMk cId="942184982" sldId="487"/>
            <ac:picMk id="2" creationId="{5853A54F-8A2C-5124-B52B-9C8EF54D3917}"/>
          </ac:picMkLst>
        </pc:picChg>
        <pc:picChg chg="add mod">
          <ac:chgData name="김수환" userId="becb8b53-2564-4258-9e02-ed97590e3630" providerId="ADAL" clId="{5FA38852-3542-7648-A615-28D1C5768F24}" dt="2023-05-16T05:32:55.908" v="51" actId="1076"/>
          <ac:picMkLst>
            <pc:docMk/>
            <pc:sldMk cId="942184982" sldId="487"/>
            <ac:picMk id="6" creationId="{9A6D9A37-6805-B458-8057-596FDA2B51E2}"/>
          </ac:picMkLst>
        </pc:picChg>
        <pc:picChg chg="del">
          <ac:chgData name="김수환" userId="becb8b53-2564-4258-9e02-ed97590e3630" providerId="ADAL" clId="{5FA38852-3542-7648-A615-28D1C5768F24}" dt="2023-05-16T05:25:51.866" v="5" actId="478"/>
          <ac:picMkLst>
            <pc:docMk/>
            <pc:sldMk cId="942184982" sldId="487"/>
            <ac:picMk id="7" creationId="{9B085360-7DF8-66DF-ED7C-F54D44034039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03:13:34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55,'372'18,"-61"-2,1068-12,-725-7,61-41,-463 22,865-1,-759 25,3139-2,-3133 9,12 1,40 7,1983-18,-2153 19,-3 1,-233-19,1 1,-1 0,1 0,13 5,-14-3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03:13:52.3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36,'3557'0,"-3480"-10,-22 1,42-6,-82 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03:13:58.3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1 108,'2574'0,"-1899"-17,-43-1,541 20,471-4,-1297-6,175-1,878-9,-783-13,-213 24,-225 10,-16 7,-56-1,-76-6,48 12,5 0,-66-13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03:14:04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1,'3699'0,"-3684"0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03:21:58.9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71,'235'18,"-18"-1,496-16,-344-2,-121-17,-114 5,-53 6,213-9,2410 17,-2157-19,-51 0,29 3,-331 13,-118 3,-60-1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03:22:02.1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89,'731'-18,"-149"2,11-1,-489 14,-12 1,129-19,-159 14,1 2,77 5,-64 1,-61-1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03:22:06.5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21,'5'-3,"1"0,0 1,0-1,0 1,0 0,1 1,-1 0,0 0,1 0,-1 1,1 0,-1 0,9 1,5-1,775 8,-320 2,117-9,519 11,-926-11,46 3,-149 4,47 2,2169-11,-2006 11,-92-2,635 26,-386-34,-225-19,795 3,-594 18,469-4,-736-2,699-9,-509 15,404-4,-546-7,112-1,2984 11,-2735-18,-344 4,-181 10,353-2,-212 8,53-3,-221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03:17:37.1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1,'608'18,"361"-18,-614 18,1494-19,-1631-17,1723 19,-1927-1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2F0A-D8A1-439D-9736-5A3D36E43696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ECD66-A926-4012-803D-A92106CD2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2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18FC5-6B68-4D14-8154-8240AD930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0C2B7B-8174-4166-A274-2E6271310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F10160-4858-4914-989A-9434C270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55CEDB-1A5B-4ABE-8C4C-603A9252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A57AB9-0933-4EF8-815F-0EC7A382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48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B8F9E-8E59-4362-BC88-F4E691891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1F9D1F-9B65-4EF6-B405-ED7F54ED3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5F8555-9381-4D04-8EC2-AC8692A25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35671D-4DD6-492E-BC8C-C87090C3C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C1B56-D6D6-4842-8E5A-3431C5A9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7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75DB44-E329-4548-BC44-4468B2F5BF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1D05D8-701A-412E-A860-42253FC3F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9B92D4-AAA7-4BCE-ABDF-2045E23F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F43EF9-9E68-433E-8F39-D53B0CEFC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CF4560-F054-42BA-B640-BF434E1AE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75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DA3C7-912A-49C1-BC55-D8E0E4FB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EC38A-BD20-40DC-80A1-EE109A6D3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712B0-B15C-4714-818E-4FD7FE501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75518F-EABA-4517-A68D-9456E25A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ADDE07-715D-4712-970A-CB7D06B1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47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987DA-9DCB-4566-8046-00D7C8BA7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DDA67D-A26D-4A77-88EE-C923EAF6E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1007FC-F7B6-4015-B918-803180A7A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D1279B-B9DE-48AF-8DB0-A67382BB9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95855-1A35-40AF-BD89-CE84D160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585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849E6-A316-403B-B341-E3A6131B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3FE0E2-F465-4DC2-87B5-F8FDD6645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396BD-BC44-430C-BEED-3CC479AAA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8BAA82-E9BE-465F-ABAB-2B6C1FE8A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905D13-AE1C-4295-A1C6-44A44E08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1F933E-3296-4E64-8E56-14C75E31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52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C71F0-EE4C-47A0-A8E3-D973B14A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C0D685-B657-4ECD-BC5E-805AB9573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D1169F-FAFD-4DAC-9509-5A9DC220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F9552A-CDBF-43CA-A8C2-74A9CE012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6F8DC8-8B8F-4E5F-8A99-1E0737A0F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CDB160-2E77-48B9-8A75-607E9617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359689-FFE6-433A-AF62-168DD3994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F51D04-EA45-45C0-AFD7-98EA6624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6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C65AD-F359-495F-BDF0-8ADF5DBE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4389A-3AD0-4F04-B27C-1CC87878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A12ED3-D8B4-4052-AE71-EDDA72EC7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042683-1E5C-40A4-ACE9-56CE5B1E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2566E4-1979-4566-85D9-41196788D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BE3B4-D30E-48A3-BB16-20233AD79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612733-D56C-455F-939B-9632073C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28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01D66-773F-4E34-B99C-2C4CE35C0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86D2A6-5B23-47A6-A315-65AD2108A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B476FC-F2A0-4F9A-9570-22315E3E1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015DDC-6B55-4C40-97C9-6BAFC2E3C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E18ABD-31FD-444D-919C-1286E30E6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3FE266-1AE2-464C-A5FC-A45272F8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16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9A1B1-44E2-4778-9A50-658FA3A4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D3922B-C884-4129-8889-4C5D7700E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B72292-08E8-4C9C-A542-B7595199C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BC2C6-36E0-4096-9E84-C0DB53039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768B7F-BD24-44F7-9CBD-D3AB4BFB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84B439-DCBE-4C99-8487-CEB64551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01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744D14-1AF8-4BC0-804E-C1DDBD69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CBD31-463D-4EB7-8361-3BC92CE07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DC20E-8813-46EB-BC78-BF0AEC38F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1BF18-5A3D-45A7-AF92-99A5621638E3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B1EBDF-B6FD-4A69-8710-8C60B2744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7BD3C-0B5B-4D89-9330-34D94F5AF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34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1.png"/><Relationship Id="rId4" Type="http://schemas.openxmlformats.org/officeDocument/2006/relationships/customXml" Target="../ink/ink5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28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 the Geometry of Adversarial Examples</a:t>
            </a:r>
            <a:br>
              <a:rPr lang="en-US" altLang="ko-KR" sz="28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 err="1">
                <a:solidFill>
                  <a:srgbClr val="777777"/>
                </a:solidFill>
                <a:latin typeface="Noto Sans" panose="020B0502040204020203" pitchFamily="34" charset="0"/>
                <a:ea typeface="나눔스퀘어 Bold" panose="020B0600000101010101" pitchFamily="50" charset="-127"/>
              </a:rPr>
              <a:t>Arxiv</a:t>
            </a:r>
            <a:r>
              <a:rPr lang="en-US" altLang="ko-KR" sz="1600" dirty="0">
                <a:solidFill>
                  <a:srgbClr val="777777"/>
                </a:solidFill>
                <a:latin typeface="Noto Sans" panose="020B0502040204020203" pitchFamily="34" charset="0"/>
                <a:ea typeface="나눔스퀘어 Bold" panose="020B0600000101010101" pitchFamily="50" charset="-127"/>
              </a:rPr>
              <a:t>, 2018</a:t>
            </a:r>
            <a:br>
              <a:rPr lang="en-US" altLang="ko-KR" sz="8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ko-KR" altLang="en-US" sz="44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79592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202111259 CSE 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김수환</a:t>
            </a:r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82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en-US" altLang="ko-KR" sz="3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Experiments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63A58C-430B-7CB6-2B32-B567F639B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55" y="1860576"/>
            <a:ext cx="10296489" cy="33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84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en-US" altLang="ko-KR" sz="3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Experiments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ACBC7D-F1E5-074D-74D6-B8916B4E3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342" y="1298263"/>
            <a:ext cx="7793316" cy="472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11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en-US" altLang="ko-KR" sz="3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Experiments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DA7D9B-23C1-FD94-B617-1E3233E5F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19" y="2560763"/>
            <a:ext cx="10547362" cy="208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63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en-US" altLang="ko-KR" sz="3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Experiments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7633A3-6FB7-2112-1B3F-CD63DBC4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2" y="2175044"/>
            <a:ext cx="10216055" cy="2507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F4E6A3-5F6B-A0D6-2882-A1CAE819608D}"/>
              </a:ext>
            </a:extLst>
          </p:cNvPr>
          <p:cNvSpPr txBox="1"/>
          <p:nvPr/>
        </p:nvSpPr>
        <p:spPr>
          <a:xfrm>
            <a:off x="263219" y="114182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MNIST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556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en-US" altLang="ko-KR" sz="3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Conclusion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D7817-44A0-6272-8CC4-A29A58622A4E}"/>
              </a:ext>
            </a:extLst>
          </p:cNvPr>
          <p:cNvSpPr txBox="1"/>
          <p:nvPr/>
        </p:nvSpPr>
        <p:spPr>
          <a:xfrm>
            <a:off x="221178" y="1248629"/>
            <a:ext cx="92002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Idea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Codimension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줄이는 방향으로 학습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projectio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잘하기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Manifold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normal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방향의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gradien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 혹은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expectation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학습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Mean-Variance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optimization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원래는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robust optimization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사용했는데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요즘은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Adam variation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들을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많이 사용하는 듯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011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8966EC8-0795-4CC1-BE15-F635E2F88772}"/>
              </a:ext>
            </a:extLst>
          </p:cNvPr>
          <p:cNvSpPr txBox="1">
            <a:spLocks/>
          </p:cNvSpPr>
          <p:nvPr/>
        </p:nvSpPr>
        <p:spPr>
          <a:xfrm>
            <a:off x="217713" y="89061"/>
            <a:ext cx="9144000" cy="1050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800" dirty="0">
                <a:latin typeface="Bahnschrift SemiCondensed" panose="020B0502040204020203" pitchFamily="34" charset="0"/>
                <a:ea typeface="나눔스퀘어" panose="020B0600000101010101" pitchFamily="50" charset="-127"/>
              </a:rPr>
              <a:t>Contents</a:t>
            </a:r>
            <a:endParaRPr lang="ko-KR" altLang="en-US" sz="4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7F104C-39C0-4BFE-AFBF-982293C930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869" y="5740729"/>
            <a:ext cx="1102425" cy="1102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E2A696-235E-46E4-98BC-BBAA1D4E33F5}"/>
              </a:ext>
            </a:extLst>
          </p:cNvPr>
          <p:cNvSpPr txBox="1"/>
          <p:nvPr/>
        </p:nvSpPr>
        <p:spPr>
          <a:xfrm>
            <a:off x="307973" y="1256737"/>
            <a:ext cx="11295447" cy="326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Abstract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Manifold, Codimension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Theorem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Experiments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Conclusion</a:t>
            </a:r>
          </a:p>
        </p:txBody>
      </p:sp>
      <p:sp>
        <p:nvSpPr>
          <p:cNvPr id="3" name="AutoShape 2" descr="blob:vscode-webview://0tjhic5552hjcmb1lr1omho2kgc7kmpcvdd3lc254560fd3fimql/593d74d6-8f84-4863-9713-203d104add3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47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Abstract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70A544-0956-2399-D439-C9ED9F641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40" y="1892848"/>
            <a:ext cx="8878320" cy="32121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5F56025-A618-3632-FB30-AE0192722D93}"/>
                  </a:ext>
                </a:extLst>
              </p14:cNvPr>
              <p14:cNvContentPartPr/>
              <p14:nvPr/>
            </p14:nvContentPartPr>
            <p14:xfrm>
              <a:off x="5637799" y="3580721"/>
              <a:ext cx="4599360" cy="334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5F56025-A618-3632-FB30-AE0192722D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3799" y="3473081"/>
                <a:ext cx="4707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CEA9FF0-905D-D51E-D192-5ADE05133798}"/>
                  </a:ext>
                </a:extLst>
              </p14:cNvPr>
              <p14:cNvContentPartPr/>
              <p14:nvPr/>
            </p14:nvContentPartPr>
            <p14:xfrm>
              <a:off x="1790839" y="3833801"/>
              <a:ext cx="1368720" cy="129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CEA9FF0-905D-D51E-D192-5ADE051337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6839" y="3726161"/>
                <a:ext cx="14763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4D2176B-99A6-F252-3473-D4DC5ED922E1}"/>
                  </a:ext>
                </a:extLst>
              </p14:cNvPr>
              <p14:cNvContentPartPr/>
              <p14:nvPr/>
            </p14:nvContentPartPr>
            <p14:xfrm>
              <a:off x="6438439" y="4022081"/>
              <a:ext cx="3834360" cy="3924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4D2176B-99A6-F252-3473-D4DC5ED922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84799" y="3914081"/>
                <a:ext cx="394200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D24BA94E-DBB8-A2B9-3D95-7A74F805779E}"/>
                  </a:ext>
                </a:extLst>
              </p14:cNvPr>
              <p14:cNvContentPartPr/>
              <p14:nvPr/>
            </p14:nvContentPartPr>
            <p14:xfrm>
              <a:off x="6028399" y="4319441"/>
              <a:ext cx="1337400" cy="36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D24BA94E-DBB8-A2B9-3D95-7A74F80577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74759" y="4211801"/>
                <a:ext cx="14450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2123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Manifold, Codimension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61932F-A4F9-0395-BAAB-DD33C9632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945" y="1814743"/>
            <a:ext cx="6400110" cy="359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118656-85D2-530C-A2B4-243404A0F235}"/>
              </a:ext>
            </a:extLst>
          </p:cNvPr>
          <p:cNvSpPr txBox="1"/>
          <p:nvPr/>
        </p:nvSpPr>
        <p:spPr>
          <a:xfrm>
            <a:off x="145044" y="6526258"/>
            <a:ext cx="2419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https://deepinsight.tistory.com/124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09021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Manifold, Codimension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118656-85D2-530C-A2B4-243404A0F235}"/>
              </a:ext>
            </a:extLst>
          </p:cNvPr>
          <p:cNvSpPr txBox="1"/>
          <p:nvPr/>
        </p:nvSpPr>
        <p:spPr>
          <a:xfrm>
            <a:off x="145044" y="6526258"/>
            <a:ext cx="2419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https://deepinsight.tistory.com/124</a:t>
            </a:r>
            <a:endParaRPr lang="ko-KR" alt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35FC4-5701-BF7E-371B-46795A7EF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946" y="1814744"/>
            <a:ext cx="6400110" cy="358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856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Manifold, Codimension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118656-85D2-530C-A2B4-243404A0F235}"/>
              </a:ext>
            </a:extLst>
          </p:cNvPr>
          <p:cNvSpPr txBox="1"/>
          <p:nvPr/>
        </p:nvSpPr>
        <p:spPr>
          <a:xfrm>
            <a:off x="145044" y="6526258"/>
            <a:ext cx="2419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https://deepinsight.tistory.com/124</a:t>
            </a:r>
            <a:endParaRPr lang="ko-KR" altLang="en-US" sz="11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677BBFB-638E-647E-D38F-7760DF36A7BB}"/>
              </a:ext>
            </a:extLst>
          </p:cNvPr>
          <p:cNvGrpSpPr/>
          <p:nvPr/>
        </p:nvGrpSpPr>
        <p:grpSpPr>
          <a:xfrm>
            <a:off x="1526217" y="2569716"/>
            <a:ext cx="9139565" cy="1268999"/>
            <a:chOff x="1484291" y="2008464"/>
            <a:chExt cx="9139565" cy="126899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DAF6715-4099-74CA-6018-2768E7615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8143" y="2008464"/>
              <a:ext cx="9055713" cy="81744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5B9FA20-8D26-86FF-C090-A2E067AD7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4291" y="2800689"/>
              <a:ext cx="8994754" cy="476774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15C6DFA-757F-0070-75C7-BA2D58E3F654}"/>
                  </a:ext>
                </a:extLst>
              </p14:cNvPr>
              <p14:cNvContentPartPr/>
              <p14:nvPr/>
            </p14:nvContentPartPr>
            <p14:xfrm>
              <a:off x="6772519" y="3234761"/>
              <a:ext cx="2466000" cy="3888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15C6DFA-757F-0070-75C7-BA2D58E3F6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8879" y="3126761"/>
                <a:ext cx="25736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F2F021E7-E18F-756E-D6A4-3A719235CE9E}"/>
                  </a:ext>
                </a:extLst>
              </p14:cNvPr>
              <p14:cNvContentPartPr/>
              <p14:nvPr/>
            </p14:nvContentPartPr>
            <p14:xfrm>
              <a:off x="9421399" y="3240881"/>
              <a:ext cx="964440" cy="3240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F2F021E7-E18F-756E-D6A4-3A719235CE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67399" y="3132881"/>
                <a:ext cx="10720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DFD21AB1-8E45-C30E-A53A-5F0FCD51CCDC}"/>
                  </a:ext>
                </a:extLst>
              </p14:cNvPr>
              <p14:cNvContentPartPr/>
              <p14:nvPr/>
            </p14:nvContentPartPr>
            <p14:xfrm>
              <a:off x="1721359" y="3486041"/>
              <a:ext cx="6463440" cy="3924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DFD21AB1-8E45-C30E-A53A-5F0FCD51CC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7719" y="3378041"/>
                <a:ext cx="6571080" cy="25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5904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en-US" altLang="ko-KR" sz="32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Theorem</a:t>
            </a:r>
            <a:endParaRPr lang="en-US" altLang="ko-KR" sz="3600" b="0" i="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A32AA5-552F-88BF-3216-ACFE6C6F5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30" y="1225221"/>
            <a:ext cx="8957340" cy="39206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DF0B2587-3D63-929F-DEF4-623E8360303F}"/>
                  </a:ext>
                </a:extLst>
              </p14:cNvPr>
              <p14:cNvContentPartPr/>
              <p14:nvPr/>
            </p14:nvContentPartPr>
            <p14:xfrm>
              <a:off x="3960199" y="4930932"/>
              <a:ext cx="2143800" cy="1332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DF0B2587-3D63-929F-DEF4-623E836030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6199" y="4823292"/>
                <a:ext cx="2251440" cy="2289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06CAF5E-1DDE-59AC-1B29-0817FF6D6012}"/>
              </a:ext>
            </a:extLst>
          </p:cNvPr>
          <p:cNvSpPr txBox="1"/>
          <p:nvPr/>
        </p:nvSpPr>
        <p:spPr>
          <a:xfrm>
            <a:off x="4445876" y="5707117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Norm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이 다르면 방어하지 못한다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383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en-US" altLang="ko-KR" sz="32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Theorem</a:t>
            </a:r>
            <a:endParaRPr lang="en-US" altLang="ko-KR" sz="3600" b="0" i="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1BDDD0-BEE7-CB71-5F56-CC00639BE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790" y="1081569"/>
            <a:ext cx="6558419" cy="435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37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en-US" altLang="ko-KR" sz="32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Theorem</a:t>
            </a:r>
            <a:endParaRPr lang="en-US" altLang="ko-KR" sz="3600" b="0" i="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FF134-190A-346C-B01F-9AE18827D356}"/>
              </a:ext>
            </a:extLst>
          </p:cNvPr>
          <p:cNvSpPr txBox="1"/>
          <p:nvPr/>
        </p:nvSpPr>
        <p:spPr>
          <a:xfrm>
            <a:off x="1986916" y="2967335"/>
            <a:ext cx="8501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NN has sample efficiency at adversarial training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High Codimension reduces robustness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Adversarial perturbations are in the directions Normal to the Data Manifold</a:t>
            </a:r>
          </a:p>
        </p:txBody>
      </p:sp>
    </p:spTree>
    <p:extLst>
      <p:ext uri="{BB962C8B-B14F-4D97-AF65-F5344CB8AC3E}">
        <p14:creationId xmlns:p14="http://schemas.microsoft.com/office/powerpoint/2010/main" val="147161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10899</TotalTime>
  <Words>167</Words>
  <Application>Microsoft Office PowerPoint</Application>
  <PresentationFormat>와이드스크린</PresentationFormat>
  <Paragraphs>32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나눔스퀘어 Bold</vt:lpstr>
      <vt:lpstr>맑은 고딕</vt:lpstr>
      <vt:lpstr>Noto Sans</vt:lpstr>
      <vt:lpstr>나눔스퀘어</vt:lpstr>
      <vt:lpstr>Arial</vt:lpstr>
      <vt:lpstr>나눔고딕코딩</vt:lpstr>
      <vt:lpstr>Bahnschrift SemiCondensed</vt:lpstr>
      <vt:lpstr>Office 테마</vt:lpstr>
      <vt:lpstr>On the Geometry of Adversarial Examples Arxiv, 2018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#Week 2</dc:title>
  <dc:creator>정 세훈</dc:creator>
  <cp:lastModifiedBy>김수환</cp:lastModifiedBy>
  <cp:revision>326</cp:revision>
  <dcterms:created xsi:type="dcterms:W3CDTF">2021-01-30T09:50:03Z</dcterms:created>
  <dcterms:modified xsi:type="dcterms:W3CDTF">2023-09-27T03:35:16Z</dcterms:modified>
</cp:coreProperties>
</file>